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9" d="100"/>
          <a:sy n="89" d="100"/>
        </p:scale>
        <p:origin x="-1352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856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909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27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716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41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43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889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88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9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877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26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A0A16-78F7-4CA2-BBE4-4743F0A01B09}" type="datetimeFigureOut">
              <a:rPr lang="en-US" smtClean="0"/>
              <a:t>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8075A-45DF-4CB9-A660-F35FF0A04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89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085" y="268939"/>
            <a:ext cx="4051829" cy="6320122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3810000" y="533400"/>
            <a:ext cx="1600200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46085" y="502444"/>
            <a:ext cx="4051829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655093" y="5029200"/>
            <a:ext cx="3898107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77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085" y="268939"/>
            <a:ext cx="4051829" cy="632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4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085" y="268939"/>
            <a:ext cx="4051829" cy="632012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10000" y="609600"/>
            <a:ext cx="2743200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546085" y="4953000"/>
            <a:ext cx="4051829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29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085" y="268939"/>
            <a:ext cx="4051829" cy="632012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55093" y="5029200"/>
            <a:ext cx="3898107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546085" y="502444"/>
            <a:ext cx="4051829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126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085" y="268939"/>
            <a:ext cx="4051829" cy="632012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46085" y="4953000"/>
            <a:ext cx="4051829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810000" y="609600"/>
            <a:ext cx="2743200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523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085" y="268939"/>
            <a:ext cx="4051829" cy="632012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55093" y="5029200"/>
            <a:ext cx="3898107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546085" y="502444"/>
            <a:ext cx="4051829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12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085" y="268939"/>
            <a:ext cx="4051829" cy="632012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46085" y="4953000"/>
            <a:ext cx="4051829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810000" y="609600"/>
            <a:ext cx="2743200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171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085" y="268939"/>
            <a:ext cx="4051829" cy="632012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55093" y="5029200"/>
            <a:ext cx="3898107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546085" y="502444"/>
            <a:ext cx="4051829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352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085" y="268939"/>
            <a:ext cx="4051829" cy="632012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46085" y="4953000"/>
            <a:ext cx="4051829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810000" y="609600"/>
            <a:ext cx="2743200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89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085" y="268939"/>
            <a:ext cx="4051829" cy="632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620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1265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Toshiba-User</dc:creator>
  <cp:lastModifiedBy>Toshiba-User</cp:lastModifiedBy>
  <cp:revision>2</cp:revision>
  <dcterms:created xsi:type="dcterms:W3CDTF">2017-01-01T18:59:51Z</dcterms:created>
  <dcterms:modified xsi:type="dcterms:W3CDTF">2017-01-02T16:04:54Z</dcterms:modified>
</cp:coreProperties>
</file>

<file path=docProps/thumbnail.jpeg>
</file>